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c5233d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c5233d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2c5233d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2c5233d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2c5233d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2c5233d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2c5233d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2c5233d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2c5233d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2c5233d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34900" y="1398450"/>
            <a:ext cx="50052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web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Geolocation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Third-party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9200" y="46645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70625" y="1380675"/>
            <a:ext cx="516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Extend the functionality of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Simplify complex functions.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Provide easy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70625" y="455750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Developer’s Dream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52725" y="1289975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Programming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API for the Web.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API can 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xtend the functionality.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Server API can extend the functionality.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52725" y="455750"/>
            <a:ext cx="5735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7775" y="1359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of built-in Web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Complex operations.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Access data.Geolocation API can return the coordinates.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17025" y="509300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24200" y="1232300"/>
            <a:ext cx="52230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built into your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Download the code from the Web.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YouTube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Twitter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Facebook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70600" y="4771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Party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